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27304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57133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主要介绍了蓝莓并非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真蓝色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其因蜡质涂层和自身花青素等因素呈现蓝色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还阐述了蓝色在自然界不常见的原因是缺乏真正的蓝色色素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最后提及科学家希望模仿蓝莓蜡质涂层制造材料。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383" y="908720"/>
            <a:ext cx="10939645" cy="1362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①What colour are blueberries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Blue,of course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guess what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berry’s colour is not “true blue”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just looks blue to our eyes because of a waxy coating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蜡质涂层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rub this coating off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blueberry will not look blue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fact,it’s dark,says scientist Rox Middleton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②Blue is not a usual colour in nature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 than one in ten plants are blue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answer this question,we should know the fact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 true blue pigment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色素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nature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0949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③So how does the blueberry do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First,the berry’s skin has a lot of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anthocyanin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kind of pigment can look blue sometimes,but in blueberries,it looks dark 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Second,Rox’s team looks at the blueberry’s skin under a microscope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显微镜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they find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skin has lots of small parts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part is as thick as a piece of paper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parts send back blue light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why the fruit looks blue to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④The team of scientists hope to make materials to mimic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模仿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waxy coating of blueberries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kind of colouring is cool because it is hard to wash away and you don’t need to worry about it getting onto other colours of clothes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34076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rub off the waxy coating of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blueberry,the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berry will look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9520" algn="l"/>
                <a:tab pos="5020945" algn="l"/>
                <a:tab pos="77120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purple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9520" algn="l"/>
                <a:tab pos="5020945" algn="l"/>
                <a:tab pos="771207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9520" algn="l"/>
                <a:tab pos="5020945" algn="l"/>
                <a:tab pos="771207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9520" algn="l"/>
                <a:tab pos="5020945" algn="l"/>
                <a:tab pos="771207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9520" algn="l"/>
                <a:tab pos="5020945" algn="l"/>
                <a:tab pos="771207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article,less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percent of plants in nature are blue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9520" algn="l"/>
                <a:tab pos="5020945" algn="l"/>
                <a:tab pos="7712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18887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“If you rub this coating off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blueberry will not look blue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fact, it’s dark”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可知，当我们擦掉蓝莓的蜡质涂层时，蓝莓会看起来是深色的。故选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895406" y="397378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360854" y="46531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“Less than one in ten plants are blue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可知，不到十分之一的植物是蓝色的，十分之一即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10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blue an unusual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nature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blue pigments are easy to wash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not as beautiful as any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no true blue pigment in nature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hard for plants to make blue pigments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To answer this questio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n, we should know the fact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there is no true blue pigment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色素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in nature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可知，蓝色在自然界中不常见是因为自然界中没有真正的蓝色色素。故选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131586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anthocyanin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③ is a kind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pigment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berry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34566" y="25368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“First, the berry’s skin has a lot of anthocyanin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kind of pigment can look blue sometimes, but in blueberries, it looks dark red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anthocyanin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是一种色素。故选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infer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Paragraph 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like to mix different colours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special features of things can bring good ideas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new materials is a very easy thing for scientists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don’t like blueberries because it’s not a “true blue”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34566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推理判断题。第四段提到科学家团队希望模仿蓝莓的蜡质涂层来制造材料，因为这种颜色很难洗掉，也不用担心它沾到其他颜色的衣服上。由此可推测事物的一些特殊特征能带来好的想法。故选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2677</Words>
  <Application>WPS 演示</Application>
  <PresentationFormat>自定义</PresentationFormat>
  <Paragraphs>56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466</cp:revision>
  <dcterms:created xsi:type="dcterms:W3CDTF">2020-11-06T05:24:00Z</dcterms:created>
  <dcterms:modified xsi:type="dcterms:W3CDTF">2025-09-16T02:44:49Z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FF315A842B9640AA835ED98DE138A1BD_12</vt:lpwstr>
  </property>
</Properties>
</file>